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2779B0-E7EB-42D9-8777-8C550F4D45A4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H. King" initials="SHK" lastIdx="1" clrIdx="0">
    <p:extLst>
      <p:ext uri="{19B8F6BF-5375-455C-9EA6-DF929625EA0E}">
        <p15:presenceInfo xmlns:p15="http://schemas.microsoft.com/office/powerpoint/2012/main" userId="Simon H. K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3843E-031A-413B-8D8D-BFE7B757792D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BC352-F4FE-4624-9B88-AA9603F308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1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BC352-F4FE-4624-9B88-AA9603F308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6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.png"/><Relationship Id="rId7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png"/><Relationship Id="rId7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imes/" TargetMode="External"/><Relationship Id="rId2" Type="http://schemas.openxmlformats.org/officeDocument/2006/relationships/hyperlink" Target="http://stronans.com/blogSH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.jpg"/><Relationship Id="rId4" Type="http://schemas.openxmlformats.org/officeDocument/2006/relationships/image" Target="../media/image3.png"/><Relationship Id="rId9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649211"/>
            <a:ext cx="9910124" cy="1128170"/>
          </a:xfrm>
        </p:spPr>
        <p:txBody>
          <a:bodyPr/>
          <a:lstStyle/>
          <a:p>
            <a:r>
              <a:rPr lang="en-GB" dirty="0"/>
              <a:t>Weather Clock Build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85292"/>
            <a:ext cx="8825658" cy="553508"/>
          </a:xfrm>
        </p:spPr>
        <p:txBody>
          <a:bodyPr/>
          <a:lstStyle/>
          <a:p>
            <a:r>
              <a:rPr lang="en-GB" cap="none" dirty="0"/>
              <a:t>A different type of UI for the display of the weather conditions outside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CF8C2-E9A0-44A3-875F-BD6A6F68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72" y="911290"/>
            <a:ext cx="7086556" cy="24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F5050-5D2F-4365-9ECB-D842830E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2"/>
            <a:ext cx="3342462" cy="41900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/>
              <a:t>Quick try of the LEDs sitting in the final shell</a:t>
            </a:r>
            <a:endParaRPr lang="en-US" sz="5600" dirty="0"/>
          </a:p>
        </p:txBody>
      </p:sp>
      <p:pic>
        <p:nvPicPr>
          <p:cNvPr id="5" name="Content Placeholder 4" descr="A close up of a green plate&#10;&#10;Description automatically generated">
            <a:extLst>
              <a:ext uri="{FF2B5EF4-FFF2-40B4-BE49-F238E27FC236}">
                <a16:creationId xmlns:a16="http://schemas.microsoft.com/office/drawing/2014/main" id="{A5BB5F4A-1841-4DE4-91B8-0BDE25A7C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1683" r="5927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29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E4975-D8D2-42E1-8D6A-5A356B65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1185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500"/>
              <a:t>Putting it all together</a:t>
            </a:r>
          </a:p>
        </p:txBody>
      </p:sp>
      <p:pic>
        <p:nvPicPr>
          <p:cNvPr id="5" name="Content Placeholder 4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4A97EFEA-C552-4E7F-90BC-88446F99B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133" t="24942" r="-131" b="15248"/>
          <a:stretch/>
        </p:blipFill>
        <p:spPr>
          <a:xfrm>
            <a:off x="641483" y="616292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icture containing indoor, table, floor, green&#10;&#10;Description automatically generated">
            <a:extLst>
              <a:ext uri="{FF2B5EF4-FFF2-40B4-BE49-F238E27FC236}">
                <a16:creationId xmlns:a16="http://schemas.microsoft.com/office/drawing/2014/main" id="{2954CB63-4653-4C7F-A996-6792B0ED72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21791" r="1" b="18399"/>
          <a:stretch/>
        </p:blipFill>
        <p:spPr>
          <a:xfrm>
            <a:off x="5539647" y="616292"/>
            <a:ext cx="451759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CC03-3CBD-49D1-BDAE-7FC857C6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970487"/>
            <a:ext cx="9181185" cy="762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Soldering new wires in place</a:t>
            </a:r>
          </a:p>
        </p:txBody>
      </p:sp>
      <p:pic>
        <p:nvPicPr>
          <p:cNvPr id="5" name="Content Placeholder 4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35A659B0-D716-4BFF-836C-C6B10D111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20729" r="17786" b="-1"/>
          <a:stretch/>
        </p:blipFill>
        <p:spPr>
          <a:xfrm>
            <a:off x="635458" y="640080"/>
            <a:ext cx="2953512" cy="4081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icture containing sky, indoor, blue, table&#10;&#10;Description automatically generated">
            <a:extLst>
              <a:ext uri="{FF2B5EF4-FFF2-40B4-BE49-F238E27FC236}">
                <a16:creationId xmlns:a16="http://schemas.microsoft.com/office/drawing/2014/main" id="{DD7C33C2-590E-4A83-89A1-72CF6C7059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514"/>
          <a:stretch/>
        </p:blipFill>
        <p:spPr>
          <a:xfrm>
            <a:off x="3973315" y="640080"/>
            <a:ext cx="2953512" cy="4081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9" name="Picture 8" descr="A picture containing water, tennis, indoor, blue&#10;&#10;Description automatically generated">
            <a:extLst>
              <a:ext uri="{FF2B5EF4-FFF2-40B4-BE49-F238E27FC236}">
                <a16:creationId xmlns:a16="http://schemas.microsoft.com/office/drawing/2014/main" id="{CFBCF379-3146-4527-BDA5-114D4D69D2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70" b="3844"/>
          <a:stretch/>
        </p:blipFill>
        <p:spPr>
          <a:xfrm>
            <a:off x="7324349" y="629080"/>
            <a:ext cx="2953512" cy="4081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73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7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9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1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F1B83-7FEA-4F23-B3FF-B5724CA1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776216"/>
            <a:ext cx="9181185" cy="9562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500" dirty="0"/>
              <a:t>Slotting in the Electronics</a:t>
            </a:r>
          </a:p>
        </p:txBody>
      </p:sp>
      <p:pic>
        <p:nvPicPr>
          <p:cNvPr id="9" name="Picture 8" descr="A picture containing table, indoor, object, sitting&#10;&#10;Description automatically generated">
            <a:extLst>
              <a:ext uri="{FF2B5EF4-FFF2-40B4-BE49-F238E27FC236}">
                <a16:creationId xmlns:a16="http://schemas.microsoft.com/office/drawing/2014/main" id="{C9E4B5CB-7AF0-4072-AA6D-419B449A09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514"/>
          <a:stretch/>
        </p:blipFill>
        <p:spPr>
          <a:xfrm>
            <a:off x="635458" y="640080"/>
            <a:ext cx="2953512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icture containing table, indoor, floor, sitting&#10;&#10;Description automatically generated">
            <a:extLst>
              <a:ext uri="{FF2B5EF4-FFF2-40B4-BE49-F238E27FC236}">
                <a16:creationId xmlns:a16="http://schemas.microsoft.com/office/drawing/2014/main" id="{26FE7870-BF4B-4659-AFF8-81CFAE670C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514"/>
          <a:stretch/>
        </p:blipFill>
        <p:spPr>
          <a:xfrm>
            <a:off x="7311172" y="640080"/>
            <a:ext cx="2953512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F6C65A39-74EA-4E5C-A5C5-156C56167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/>
          <a:srcRect t="8514"/>
          <a:stretch/>
        </p:blipFill>
        <p:spPr>
          <a:xfrm>
            <a:off x="3973315" y="640080"/>
            <a:ext cx="2953512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60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A57ED-C299-4BF5-9AA0-143E9F21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5240313"/>
            <a:ext cx="9181185" cy="8556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500" dirty="0"/>
              <a:t>Final Steps</a:t>
            </a:r>
          </a:p>
        </p:txBody>
      </p:sp>
      <p:pic>
        <p:nvPicPr>
          <p:cNvPr id="7" name="Picture 6" descr="A picture containing table, plate, indoor, sitting&#10;&#10;Description automatically generated">
            <a:extLst>
              <a:ext uri="{FF2B5EF4-FFF2-40B4-BE49-F238E27FC236}">
                <a16:creationId xmlns:a16="http://schemas.microsoft.com/office/drawing/2014/main" id="{39C38316-B3EB-4955-9A97-1510E43EF5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4"/>
          <a:stretch/>
        </p:blipFill>
        <p:spPr>
          <a:xfrm>
            <a:off x="635458" y="640079"/>
            <a:ext cx="2953512" cy="40345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Content Placeholder 4" descr="A close up of a computer keyboard sitting on a table&#10;&#10;Description automatically generated">
            <a:extLst>
              <a:ext uri="{FF2B5EF4-FFF2-40B4-BE49-F238E27FC236}">
                <a16:creationId xmlns:a16="http://schemas.microsoft.com/office/drawing/2014/main" id="{C731F270-876B-4806-8383-46EFE6F66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789" b="7725"/>
          <a:stretch/>
        </p:blipFill>
        <p:spPr>
          <a:xfrm>
            <a:off x="3948569" y="664353"/>
            <a:ext cx="2953512" cy="40345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9" name="Picture 8" descr="A picture containing indoor, table, green, floor&#10;&#10;Description automatically generated">
            <a:extLst>
              <a:ext uri="{FF2B5EF4-FFF2-40B4-BE49-F238E27FC236}">
                <a16:creationId xmlns:a16="http://schemas.microsoft.com/office/drawing/2014/main" id="{57AE0E26-ABC9-498F-9801-E139D69398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514"/>
          <a:stretch/>
        </p:blipFill>
        <p:spPr>
          <a:xfrm>
            <a:off x="7220699" y="637032"/>
            <a:ext cx="2953512" cy="40345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76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B27C0-9168-40FB-A1BD-DB9EA7F6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5279136"/>
            <a:ext cx="9186063" cy="838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500" dirty="0"/>
              <a:t>Completed build</a:t>
            </a:r>
          </a:p>
        </p:txBody>
      </p:sp>
      <p:pic>
        <p:nvPicPr>
          <p:cNvPr id="7" name="Picture 6" descr="A picture containing table, sitting, floor&#10;&#10;Description automatically generated">
            <a:extLst>
              <a:ext uri="{FF2B5EF4-FFF2-40B4-BE49-F238E27FC236}">
                <a16:creationId xmlns:a16="http://schemas.microsoft.com/office/drawing/2014/main" id="{99D6BB58-B77C-4717-8A73-A5352201D4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" t="10541" r="2" b="4"/>
          <a:stretch/>
        </p:blipFill>
        <p:spPr>
          <a:xfrm>
            <a:off x="6801977" y="758010"/>
            <a:ext cx="3432201" cy="43738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Content Placeholder 4" descr="A close up of a green plate&#10;&#10;Description automatically generated">
            <a:extLst>
              <a:ext uri="{FF2B5EF4-FFF2-40B4-BE49-F238E27FC236}">
                <a16:creationId xmlns:a16="http://schemas.microsoft.com/office/drawing/2014/main" id="{B9BDA84F-6651-4BCC-8392-BE1C3F93C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24756" b="10139"/>
          <a:stretch/>
        </p:blipFill>
        <p:spPr>
          <a:xfrm>
            <a:off x="635458" y="758009"/>
            <a:ext cx="5607864" cy="43738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7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4354"/>
          </a:xfrm>
        </p:spPr>
        <p:txBody>
          <a:bodyPr/>
          <a:lstStyle/>
          <a:p>
            <a:r>
              <a:rPr lang="en-GB" dirty="0"/>
              <a:t>What am I going to talk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17072"/>
            <a:ext cx="8946541" cy="4931327"/>
          </a:xfrm>
        </p:spPr>
        <p:txBody>
          <a:bodyPr>
            <a:normAutofit/>
          </a:bodyPr>
          <a:lstStyle/>
          <a:p>
            <a:r>
              <a:rPr lang="en-GB" dirty="0"/>
              <a:t>As part of the Internet of Things Ignite group I like to make up </a:t>
            </a:r>
          </a:p>
          <a:p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I have been asked for Innovation week to tell people how I did this so they could try building IoT examples with their own ideas.</a:t>
            </a:r>
          </a:p>
        </p:txBody>
      </p:sp>
    </p:spTree>
    <p:extLst>
      <p:ext uri="{BB962C8B-B14F-4D97-AF65-F5344CB8AC3E}">
        <p14:creationId xmlns:p14="http://schemas.microsoft.com/office/powerpoint/2010/main" val="91120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9588"/>
          </a:xfrm>
        </p:spPr>
        <p:txBody>
          <a:bodyPr/>
          <a:lstStyle/>
          <a:p>
            <a:r>
              <a:rPr lang="en-GB" dirty="0"/>
              <a:t>What am I not going to talk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202" y="1323322"/>
            <a:ext cx="8946541" cy="497541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 plan to skirt round the issues with building the actual model and concentrate on the electronic </a:t>
            </a:r>
            <a:r>
              <a:rPr lang="en-GB"/>
              <a:t>and coding parts </a:t>
            </a:r>
            <a:r>
              <a:rPr lang="en-GB" dirty="0"/>
              <a:t>of this build.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anyone wants to read more details of what issues and unexpected complexity I ran into during the build you can look at my blog at </a:t>
            </a:r>
            <a:r>
              <a:rPr lang="en-GB" dirty="0">
                <a:hlinkClick r:id="rId2"/>
              </a:rPr>
              <a:t>http://stronans.com/blogSHK/</a:t>
            </a:r>
            <a:r>
              <a:rPr lang="en-GB" dirty="0"/>
              <a:t> (though this entry is not published yet, but will be before the end of the Christmas holidays).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Those interested in the code, both for the Arduino and the Raspberry Pi will be posted at </a:t>
            </a:r>
            <a:r>
              <a:rPr lang="en-GB" dirty="0">
                <a:hlinkClick r:id="rId3"/>
              </a:rPr>
              <a:t>https://github.com/ksimes/</a:t>
            </a:r>
            <a:r>
              <a:rPr lang="en-GB" dirty="0"/>
              <a:t> but not yet.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08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C742-798C-4DFF-BDD2-C7B2B721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7576"/>
          </a:xfrm>
        </p:spPr>
        <p:txBody>
          <a:bodyPr/>
          <a:lstStyle/>
          <a:p>
            <a:r>
              <a:rPr lang="en-GB" dirty="0"/>
              <a:t>First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766F-D96E-4BE9-8310-ECBE7710F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00294"/>
            <a:ext cx="8946541" cy="518439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There were a few decisions that had to be taken into account.</a:t>
            </a:r>
          </a:p>
          <a:p>
            <a:r>
              <a:rPr lang="en-GB" dirty="0"/>
              <a:t>I wanted to have an entirely self contained demonstration at the Science Centre so I planned to have a Wi-Fi hotspot</a:t>
            </a:r>
          </a:p>
          <a:p>
            <a:r>
              <a:rPr lang="en-GB" dirty="0"/>
              <a:t>This really dictated that I needed a Raspberry Pi as I knew that this could be done with this device and I settled on a Pi Zero W and a set of instructions supplied by Brian Hackett who did this for the JPMC Ignite Escape Room</a:t>
            </a:r>
          </a:p>
          <a:p>
            <a:r>
              <a:rPr lang="en-GB" dirty="0"/>
              <a:t>I wanted the Hydro Model to be in full colour and I knew that I could control RGB LED using Servo controllers (PCA9685 16 Channel 12-Bit PWM Servo Motor Driver)</a:t>
            </a:r>
          </a:p>
          <a:p>
            <a:r>
              <a:rPr lang="en-GB" dirty="0"/>
              <a:t>I knew that I wanted it to be fairly small and transportable so I planned to make it no bigger than an A4 sized base</a:t>
            </a:r>
          </a:p>
        </p:txBody>
      </p:sp>
    </p:spTree>
    <p:extLst>
      <p:ext uri="{BB962C8B-B14F-4D97-AF65-F5344CB8AC3E}">
        <p14:creationId xmlns:p14="http://schemas.microsoft.com/office/powerpoint/2010/main" val="132959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2814-1A98-487C-A193-041C6DCC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6908"/>
          </a:xfrm>
        </p:spPr>
        <p:txBody>
          <a:bodyPr/>
          <a:lstStyle/>
          <a:p>
            <a:r>
              <a:rPr lang="en-GB" dirty="0"/>
              <a:t>First set of electronics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645D-80BB-43BE-9BD0-ABB3C46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0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435A-EADD-437F-AC9A-2D339C14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8185"/>
          </a:xfrm>
        </p:spPr>
        <p:txBody>
          <a:bodyPr/>
          <a:lstStyle/>
          <a:p>
            <a:r>
              <a:rPr lang="en-GB" dirty="0"/>
              <a:t>Problems with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5406-665B-4DD5-83FB-EF1F0E445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75794"/>
            <a:ext cx="8946541" cy="487260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This initial set of electronics threw up some obvious problems:</a:t>
            </a:r>
          </a:p>
          <a:p>
            <a:r>
              <a:rPr lang="en-GB" dirty="0"/>
              <a:t>The set of electronic was far too big for the size of model in mind</a:t>
            </a:r>
          </a:p>
          <a:p>
            <a:endParaRPr lang="en-GB" dirty="0"/>
          </a:p>
          <a:p>
            <a:r>
              <a:rPr lang="en-GB" dirty="0"/>
              <a:t>I would have to code all of the different patterns of lights I wanted and work out a control mechanism for each of them</a:t>
            </a:r>
          </a:p>
          <a:p>
            <a:endParaRPr lang="en-GB" dirty="0"/>
          </a:p>
          <a:p>
            <a:r>
              <a:rPr lang="en-GB" dirty="0"/>
              <a:t>I would also have to host the Wi-Fi hotspot, the front end and the back end as well as the lights controller all on a small memory computer</a:t>
            </a:r>
          </a:p>
          <a:p>
            <a:endParaRPr lang="en-GB" dirty="0"/>
          </a:p>
          <a:p>
            <a:r>
              <a:rPr lang="en-GB" dirty="0"/>
              <a:t>There were a lot of wires to go wrong!</a:t>
            </a:r>
          </a:p>
        </p:txBody>
      </p:sp>
    </p:spTree>
    <p:extLst>
      <p:ext uri="{BB962C8B-B14F-4D97-AF65-F5344CB8AC3E}">
        <p14:creationId xmlns:p14="http://schemas.microsoft.com/office/powerpoint/2010/main" val="45561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31F5-A244-432F-B160-418515B9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r>
              <a:rPr lang="en-GB" dirty="0"/>
              <a:t>Second attempt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279B-61C1-45B5-A36E-AA130101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17738"/>
            <a:ext cx="8946541" cy="483066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 cannot remember who suggested to me about using addressable LED lights, but thank you whoever it was.</a:t>
            </a:r>
          </a:p>
          <a:p>
            <a:pPr marL="0" indent="0">
              <a:buNone/>
            </a:pPr>
            <a:r>
              <a:rPr lang="en-GB" dirty="0"/>
              <a:t>I got hold from Amazon of a set of 5m long, WS2812B, 150 elements individually addressable full colour LED strip</a:t>
            </a:r>
          </a:p>
          <a:p>
            <a:pPr marL="0" indent="0">
              <a:buNone/>
            </a:pPr>
            <a:r>
              <a:rPr lang="en-GB" dirty="0"/>
              <a:t>I also looked around for a programming library for these but could only find a Python one. As I planned to do all of the other coding in Java this left me a few issues. </a:t>
            </a:r>
          </a:p>
          <a:p>
            <a:pPr marL="0" indent="0">
              <a:buNone/>
            </a:pPr>
            <a:r>
              <a:rPr lang="en-GB" dirty="0"/>
              <a:t>I resolved this by deciding to use a Arduino Nano and a communications library I had to communicate between the Raspberry Pi and the Arduino.  </a:t>
            </a:r>
          </a:p>
          <a:p>
            <a:pPr marL="0" indent="0">
              <a:buNone/>
            </a:pPr>
            <a:r>
              <a:rPr lang="en-GB" dirty="0"/>
              <a:t>I found that the strip of LEDs could be cut down and used at any length so decided that I only wanted to use the first 16</a:t>
            </a:r>
          </a:p>
        </p:txBody>
      </p:sp>
    </p:spTree>
    <p:extLst>
      <p:ext uri="{BB962C8B-B14F-4D97-AF65-F5344CB8AC3E}">
        <p14:creationId xmlns:p14="http://schemas.microsoft.com/office/powerpoint/2010/main" val="149892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DCCE9-9C9C-4A8B-818A-79BC1C49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6" y="384597"/>
            <a:ext cx="9181185" cy="833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New 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3971F-92BE-4E5E-B498-BF41AB064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50" y="1791023"/>
            <a:ext cx="5084094" cy="40545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Content Placeholder 4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B2B1F7C0-A8EF-407E-88DD-014E7BBAD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5955" r="-1" b="-1"/>
          <a:stretch/>
        </p:blipFill>
        <p:spPr>
          <a:xfrm>
            <a:off x="6063831" y="1791023"/>
            <a:ext cx="5084094" cy="40545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74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530DCFF-08F5-434A-A0D5-F3E89407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011A3A-9884-40BF-94F6-0625A0ADD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6573690-978D-48A4-8645-0E01F8211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B84446-184D-45CE-9532-48179EAE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229660-8639-44E7-B486-7436516E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8084FA-40DB-44FC-94DA-93AA71CD6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62FBA-8C15-4E11-8ABB-1A49D3CC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877" y="1447801"/>
            <a:ext cx="3271991" cy="20566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Model build</a:t>
            </a:r>
          </a:p>
        </p:txBody>
      </p:sp>
      <p:pic>
        <p:nvPicPr>
          <p:cNvPr id="9" name="Picture 8" descr="A picture containing indoor, table, green, sitting&#10;&#10;Description automatically generated">
            <a:extLst>
              <a:ext uri="{FF2B5EF4-FFF2-40B4-BE49-F238E27FC236}">
                <a16:creationId xmlns:a16="http://schemas.microsoft.com/office/drawing/2014/main" id="{3DC54C97-2475-42F7-9806-8FA8A8C138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34" r="3" b="33499"/>
          <a:stretch/>
        </p:blipFill>
        <p:spPr>
          <a:xfrm>
            <a:off x="4713361" y="3504436"/>
            <a:ext cx="3397707" cy="27439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BBFBC890-63C6-4D92-8704-FE1FA2C84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7131" r="5" b="5"/>
          <a:stretch/>
        </p:blipFill>
        <p:spPr>
          <a:xfrm>
            <a:off x="991473" y="529769"/>
            <a:ext cx="3397707" cy="2743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picture containing table, indoor, green, plate&#10;&#10;Description automatically generated">
            <a:extLst>
              <a:ext uri="{FF2B5EF4-FFF2-40B4-BE49-F238E27FC236}">
                <a16:creationId xmlns:a16="http://schemas.microsoft.com/office/drawing/2014/main" id="{FE0989CC-2D2F-4AFE-905C-82DA4FD51C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767" t="19716" r="770" b="19716"/>
          <a:stretch/>
        </p:blipFill>
        <p:spPr>
          <a:xfrm>
            <a:off x="981374" y="3504436"/>
            <a:ext cx="3397707" cy="27439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1" name="Picture 10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35B27A05-7D4A-4E26-A9BC-41C976C9DE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09" t="28117" r="-1006" b="11315"/>
          <a:stretch/>
        </p:blipFill>
        <p:spPr>
          <a:xfrm>
            <a:off x="4716471" y="529768"/>
            <a:ext cx="3397707" cy="27439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045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583</Words>
  <Application>Microsoft Office PowerPoint</Application>
  <PresentationFormat>Widescreen</PresentationFormat>
  <Paragraphs>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Weather Clock Build</vt:lpstr>
      <vt:lpstr>What am I going to talk about?</vt:lpstr>
      <vt:lpstr>What am I not going to talk about?</vt:lpstr>
      <vt:lpstr>First Decisions</vt:lpstr>
      <vt:lpstr>First set of electronics</vt:lpstr>
      <vt:lpstr>Problems with design</vt:lpstr>
      <vt:lpstr>Second attempt</vt:lpstr>
      <vt:lpstr>New configuration</vt:lpstr>
      <vt:lpstr>Model build</vt:lpstr>
      <vt:lpstr>Quick try of the LEDs sitting in the final shell</vt:lpstr>
      <vt:lpstr>Putting it all together</vt:lpstr>
      <vt:lpstr>Soldering new wires in place</vt:lpstr>
      <vt:lpstr>Slotting in the Electronics</vt:lpstr>
      <vt:lpstr>Final Steps</vt:lpstr>
      <vt:lpstr>Completed build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 Model Build</dc:title>
  <dc:creator>Simon King</dc:creator>
  <cp:lastModifiedBy>Simon King</cp:lastModifiedBy>
  <cp:revision>5</cp:revision>
  <dcterms:created xsi:type="dcterms:W3CDTF">2018-12-13T09:15:54Z</dcterms:created>
  <dcterms:modified xsi:type="dcterms:W3CDTF">2022-06-10T11:39:36Z</dcterms:modified>
</cp:coreProperties>
</file>